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A813C9-B82F-48C6-9B11-8B2EC2B48E1C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B79810-C1ED-4D26-91C1-91DFE033B9C5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éditer le format du plan de texte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Sixième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Septième niveau de plan</a:t>
            </a:r>
            <a:endParaRPr b="0" lang="fr-FR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AE8F10-6BFF-416D-9C1E-EEB5F613E56C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3E3510-EF66-40FF-99E3-9FF0AD559C8F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68BE8B-E479-4BAF-8466-F804AB0B3F19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31EDFE-3ABC-46AB-A948-9BB0AEFC3DC2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D80CC6-0A5F-433A-9804-70D039CE9B1C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CF84F2-3789-484A-8800-15A72B264031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819B54-7D9A-48D9-B760-49CF2869CD37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2C059C-58F0-4919-B2B7-9942483BC426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5748480" y="6642000"/>
            <a:ext cx="720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lIns="0" rIns="0" tIns="0" bIns="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00" strike="noStrike" u="none">
                <a:solidFill>
                  <a:srgbClr val="000000">
                    <a:alpha val="50000"/>
                  </a:srgbClr>
                </a:solidFill>
                <a:effectLst/>
                <a:uFillTx/>
                <a:latin typeface="Aptos"/>
              </a:rPr>
              <a:t>C2-Restreint</a:t>
            </a:r>
            <a:endParaRPr b="0" lang="fr-F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E7DD2A-8B4A-4195-A994-779F990A7AE8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215f9a"/>
            </a:gs>
            <a:gs pos="39000">
              <a:srgbClr val="ffffff"/>
            </a:gs>
            <a:gs pos="56000">
              <a:srgbClr val="ffffff"/>
            </a:gs>
            <a:gs pos="83000">
              <a:srgbClr val="ff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94880" y="152280"/>
            <a:ext cx="8097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dk1"/>
                </a:solidFill>
                <a:effectLst/>
                <a:uFillTx/>
                <a:latin typeface="Amasis MT Pro Black"/>
              </a:rPr>
              <a:t>Choisir son niveau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216360" y="2340000"/>
            <a:ext cx="9143640" cy="411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343080" indent="-34308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fr-FR" sz="1200" strike="noStrike" u="sng">
                <a:solidFill>
                  <a:schemeClr val="dk1"/>
                </a:solidFill>
                <a:effectLst/>
                <a:uFillTx/>
                <a:latin typeface="Aptos"/>
              </a:rPr>
              <a:t>1ere fois / initiation 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: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Symbol" charset="2"/>
              <a:buChar char=""/>
            </a:pPr>
            <a:r>
              <a:rPr b="1" i="1" lang="fr-FR" sz="1200" strike="noStrike" u="none">
                <a:solidFill>
                  <a:srgbClr val="ff4000"/>
                </a:solidFill>
                <a:effectLst/>
                <a:uFillTx/>
                <a:latin typeface="Aptos"/>
              </a:rPr>
              <a:t>ATTENTION TRES IMPORTANT</a:t>
            </a: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: Il est nécessaire de bien savoir faire du vélo sans les petites roues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Symbol" charset="2"/>
              <a:buChar char=""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Séance 1ere fois obligatoire avant toute autre inscription afin de valider le niveau du pilote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 Il faut avoir une motocross pour suivre ce cours. Draisienne et autre engin électrique interdit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fr-FR" sz="1200" strike="noStrike" u="sng">
                <a:solidFill>
                  <a:schemeClr val="dk1"/>
                </a:solidFill>
                <a:effectLst/>
                <a:uFillTx/>
                <a:latin typeface="Aptos"/>
              </a:rPr>
              <a:t>Niveau débutant :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Avoir déjà effectué le cours 1ere fois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Savoir faire un tour complet du terrain, tout seul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Savoir passer les vitesses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fr-FR" sz="1200" strike="noStrike" u="sng">
                <a:solidFill>
                  <a:schemeClr val="dk1"/>
                </a:solidFill>
                <a:effectLst/>
                <a:uFillTx/>
                <a:latin typeface="Aptos"/>
              </a:rPr>
              <a:t>Niveau initié :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Savoir gérer les freins et utiliser les 2 freins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Savoir passer les vitesses et les adapter à la situation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Savoir faire un tour complet debout du terrain</a:t>
            </a:r>
            <a:endParaRPr b="0" lang="fr-FR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b="0" lang="fr-FR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b="0" lang="fr-FR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</a:t>
            </a:r>
            <a:endParaRPr b="0" lang="fr-F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0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1980000" cy="19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Image 8" descr=""/>
          <p:cNvPicPr/>
          <p:nvPr/>
        </p:nvPicPr>
        <p:blipFill>
          <a:blip r:embed="rId2"/>
          <a:stretch/>
        </p:blipFill>
        <p:spPr>
          <a:xfrm>
            <a:off x="8100000" y="4556160"/>
            <a:ext cx="4091760" cy="230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ZoneTexte 9"/>
          <p:cNvSpPr/>
          <p:nvPr/>
        </p:nvSpPr>
        <p:spPr>
          <a:xfrm>
            <a:off x="7406280" y="2181960"/>
            <a:ext cx="45428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Application>LibreOffice/25.2.7.2$Windows_X86_64 LibreOffice_project/5cbfd1ab6520636bb5f7b99185aa69bd7456825d</Application>
  <AppVersion>15.0000</AppVersion>
  <Words>98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2026-05-10T13:54:44Z</dcterms:created>
  <dc:creator>Suby Sabine</dc:creator>
  <dc:description/>
  <dc:language>fr-FR</dc:language>
  <cp:lastModifiedBy/>
  <dcterms:modified xsi:type="dcterms:W3CDTF">2026-05-10T19:54:30Z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C2-Restreint</vt:lpwstr>
  </property>
  <property fmtid="{D5CDD505-2E9C-101B-9397-08002B2CF9AE}" pid="4" name="MSIP_Label_c5cf2ec6-4497-44b2-b48b-602e00e1f625_ActionId">
    <vt:lpwstr>af7b3e38-d3de-4528-ba34-35330c440f88</vt:lpwstr>
  </property>
  <property fmtid="{D5CDD505-2E9C-101B-9397-08002B2CF9AE}" pid="5" name="MSIP_Label_c5cf2ec6-4497-44b2-b48b-602e00e1f625_ContentBits">
    <vt:lpwstr>2</vt:lpwstr>
  </property>
  <property fmtid="{D5CDD505-2E9C-101B-9397-08002B2CF9AE}" pid="6" name="MSIP_Label_c5cf2ec6-4497-44b2-b48b-602e00e1f625_Enabled">
    <vt:lpwstr>true</vt:lpwstr>
  </property>
  <property fmtid="{D5CDD505-2E9C-101B-9397-08002B2CF9AE}" pid="7" name="MSIP_Label_c5cf2ec6-4497-44b2-b48b-602e00e1f625_Method">
    <vt:lpwstr>Standard</vt:lpwstr>
  </property>
  <property fmtid="{D5CDD505-2E9C-101B-9397-08002B2CF9AE}" pid="8" name="MSIP_Label_c5cf2ec6-4497-44b2-b48b-602e00e1f625_Name">
    <vt:lpwstr>Restreint</vt:lpwstr>
  </property>
  <property fmtid="{D5CDD505-2E9C-101B-9397-08002B2CF9AE}" pid="9" name="MSIP_Label_c5cf2ec6-4497-44b2-b48b-602e00e1f625_SetDate">
    <vt:lpwstr>2026-05-10T14:08:11Z</vt:lpwstr>
  </property>
  <property fmtid="{D5CDD505-2E9C-101B-9397-08002B2CF9AE}" pid="10" name="MSIP_Label_c5cf2ec6-4497-44b2-b48b-602e00e1f625_SiteId">
    <vt:lpwstr>1e16d042-6a00-4967-aff9-d3999561f6e1</vt:lpwstr>
  </property>
  <property fmtid="{D5CDD505-2E9C-101B-9397-08002B2CF9AE}" pid="11" name="MSIP_Label_c5cf2ec6-4497-44b2-b48b-602e00e1f625_Tag">
    <vt:lpwstr>10, 3, 0, 1</vt:lpwstr>
  </property>
  <property fmtid="{D5CDD505-2E9C-101B-9397-08002B2CF9AE}" pid="12" name="PresentationFormat">
    <vt:lpwstr>Grand écran</vt:lpwstr>
  </property>
  <property fmtid="{D5CDD505-2E9C-101B-9397-08002B2CF9AE}" pid="13" name="Slides">
    <vt:i4>1</vt:i4>
  </property>
</Properties>
</file>