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e de titr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fr-FR" sz="60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6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B641278-BF55-4850-9044-F12516ACE112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u avec légen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5810D3E-357F-4DDB-BA6E-7F9B49374BAB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 avec légen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éditer le format du plan de texte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niveau de plan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 de plan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 de plan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 de plan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Sixième niveau de plan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Septième niveau de plan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16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327EBDE-4AD7-4926-83D2-5D4EBAC91893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re et texte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B4BB1A9-2284-4A27-9694-006AAC15E269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itre vertical et tex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180B899-79E9-457D-B0E2-F72011B5D960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re et contenu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6548110-5EB8-4D06-AED5-382F131D2ACA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re de sec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60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6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fr-FR" sz="24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BA022D0-3EE5-4B69-B071-23B2CF6BBD64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ux contenu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1388209-BA73-42C6-8B14-52528246BDAC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Cliquez pour modifier les styles du texte du masque</a:t>
            </a:r>
            <a:endParaRPr b="0" lang="fr-FR" sz="2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Deuxième niveau</a:t>
            </a:r>
            <a:endParaRPr b="0" lang="fr-FR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Troisième niveau</a:t>
            </a:r>
            <a:endParaRPr b="0" lang="fr-FR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Quatrième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Cinquième niveau</a:t>
            </a:r>
            <a:endParaRPr b="0" lang="fr-FR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6F06597-ABA3-4322-907B-888FDC81C91B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re seu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Modifiez le style du titre</a:t>
            </a:r>
            <a:endParaRPr b="0" lang="fr-FR" sz="4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93A9819-62ED-414A-86F5-FAC8B59A3C1E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&lt;date/heure&gt;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25A7DF5-8D92-49CA-894A-5D4AA6DEC479}" type="slidenum">
              <a:rPr b="0" lang="fr-FR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8000"/>
          </a:blip>
          <a:stretch>
            <a:fillRect t="-39000" b="-39000"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523880" y="243360"/>
            <a:ext cx="9143640" cy="833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PROGRAMME DU MOIS DE SEPTEMBRE </a:t>
            </a:r>
            <a:endParaRPr b="0" lang="fr-FR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 useBgFill="1">
        <p:nvSpPr>
          <p:cNvPr id="58" name="PlaceHolder 2"/>
          <p:cNvSpPr>
            <a:spLocks noGrp="1"/>
          </p:cNvSpPr>
          <p:nvPr>
            <p:ph type="subTitle"/>
          </p:nvPr>
        </p:nvSpPr>
        <p:spPr>
          <a:xfrm>
            <a:off x="106200" y="1377360"/>
            <a:ext cx="11579400" cy="5203440"/>
          </a:xfrm>
          <a:prstGeom prst="rect">
            <a:avLst/>
          </a:prstGeom>
          <a:ln w="0">
            <a:noFill/>
          </a:ln>
        </p:spPr>
        <p:txBody>
          <a:bodyPr lIns="91440" rIns="91440" tIns="45720" bIns="45720" anchor="t">
            <a:normAutofit fontScale="92500" lnSpcReduction="9999"/>
          </a:bodyPr>
          <a:p>
            <a:pPr marL="343080" indent="-3430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1" lang="fr-FR" sz="19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MERCREDI</a:t>
            </a:r>
            <a:endParaRPr b="0" lang="fr-FR" sz="1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9h30  –  10h30 : petit pilote – 7 ans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11h00  – 12h30 : initié 6 – 10 ans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14h00 – 16h00 : confirmé 8 – 14 ans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fr-FR" sz="1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fr-FR" sz="19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SAMEDI</a:t>
            </a:r>
            <a:endParaRPr b="0" lang="fr-FR" sz="1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9h00  –  11h00 : confirmé 8 – 14 ans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11h30 –  12h30 : découverte / 1ere fois / clef en main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14h00 – 15h30 : initié 6 – 10 ans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16h00 – 17h00 : découverte / 1ere fois / clef en main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fr-FR" sz="1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fr-FR" sz="19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DIMANCHE</a:t>
            </a:r>
            <a:endParaRPr b="0" lang="fr-FR" sz="1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9h30 –  10h30 : découverte / 1ere fois / clef en main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11h00 – 12h00 : petit pilote – 7 ans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00280" indent="-34308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o"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14h00 – 17h00 : roulage libre *</a:t>
            </a: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* </a:t>
            </a:r>
            <a:r>
              <a:rPr b="1" lang="fr-FR" sz="1200" strike="noStrike" u="none">
                <a:solidFill>
                  <a:srgbClr val="ff0000"/>
                </a:solidFill>
                <a:effectLst/>
                <a:uFillTx/>
                <a:latin typeface="Montserrat"/>
              </a:rPr>
              <a:t>Licence FFM ou assurance à la journée OBLIGATOIRE pour le roulage libre</a:t>
            </a:r>
            <a:endParaRPr b="0" lang="fr-FR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fr-FR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Ellipse 3"/>
          <p:cNvSpPr/>
          <p:nvPr/>
        </p:nvSpPr>
        <p:spPr>
          <a:xfrm>
            <a:off x="7525080" y="1618200"/>
            <a:ext cx="3942360" cy="1694160"/>
          </a:xfrm>
          <a:prstGeom prst="ellipse">
            <a:avLst/>
          </a:prstGeom>
          <a:noFill/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60" name="Image 5" descr=""/>
          <p:cNvPicPr/>
          <p:nvPr/>
        </p:nvPicPr>
        <p:blipFill>
          <a:blip r:embed="rId2"/>
          <a:stretch/>
        </p:blipFill>
        <p:spPr>
          <a:xfrm>
            <a:off x="7511040" y="4446000"/>
            <a:ext cx="3956400" cy="171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ZoneTexte 6"/>
          <p:cNvSpPr/>
          <p:nvPr/>
        </p:nvSpPr>
        <p:spPr>
          <a:xfrm>
            <a:off x="8338680" y="1979640"/>
            <a:ext cx="284364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Réouverture le </a:t>
            </a:r>
            <a:endParaRPr b="0" lang="fr-FR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12 septembre</a:t>
            </a:r>
            <a:endParaRPr b="0" lang="fr-FR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ZoneTexte 7"/>
          <p:cNvSpPr/>
          <p:nvPr/>
        </p:nvSpPr>
        <p:spPr>
          <a:xfrm>
            <a:off x="7973640" y="4702320"/>
            <a:ext cx="30448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Course de ligue les 26 et 27 septembre : terrain fermé</a:t>
            </a:r>
            <a:endParaRPr b="0" lang="fr-FR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LibreOffice/25.2.7.2$Windows_X86_64 LibreOffice_project/5cbfd1ab6520636bb5f7b99185aa69bd7456825d</Application>
  <AppVersion>15.0000</AppVersion>
  <Words>133</Words>
  <Paragraphs>22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2026-08-17T17:04:36Z</dcterms:created>
  <dc:creator>Suby Sabine</dc:creator>
  <dc:description/>
  <dc:language>fr-FR</dc:language>
  <cp:lastModifiedBy>Suby Sabine</cp:lastModifiedBy>
  <cp:lastPrinted>2026-08-17T17:04:39Z</cp:lastPrinted>
  <dcterms:modified xsi:type="dcterms:W3CDTF">2026-08-23T08:20:07Z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89be83-dae9-49b6-8424-217d9c4ddf5b_ActionId">
    <vt:lpwstr>60d3815a-7aa0-43dc-9a46-37b277b02300</vt:lpwstr>
  </property>
  <property fmtid="{D5CDD505-2E9C-101B-9397-08002B2CF9AE}" pid="3" name="MSIP_Label_ae89be83-dae9-49b6-8424-217d9c4ddf5b_ContentBits">
    <vt:lpwstr>0</vt:lpwstr>
  </property>
  <property fmtid="{D5CDD505-2E9C-101B-9397-08002B2CF9AE}" pid="4" name="MSIP_Label_ae89be83-dae9-49b6-8424-217d9c4ddf5b_Enabled">
    <vt:lpwstr>true</vt:lpwstr>
  </property>
  <property fmtid="{D5CDD505-2E9C-101B-9397-08002B2CF9AE}" pid="5" name="MSIP_Label_ae89be83-dae9-49b6-8424-217d9c4ddf5b_Method">
    <vt:lpwstr>Privileged</vt:lpwstr>
  </property>
  <property fmtid="{D5CDD505-2E9C-101B-9397-08002B2CF9AE}" pid="6" name="MSIP_Label_ae89be83-dae9-49b6-8424-217d9c4ddf5b_Name">
    <vt:lpwstr>Public</vt:lpwstr>
  </property>
  <property fmtid="{D5CDD505-2E9C-101B-9397-08002B2CF9AE}" pid="7" name="MSIP_Label_ae89be83-dae9-49b6-8424-217d9c4ddf5b_SetDate">
    <vt:lpwstr>2026-08-17T17:18:34Z</vt:lpwstr>
  </property>
  <property fmtid="{D5CDD505-2E9C-101B-9397-08002B2CF9AE}" pid="8" name="MSIP_Label_ae89be83-dae9-49b6-8424-217d9c4ddf5b_SiteId">
    <vt:lpwstr>1e16d042-6a00-4967-aff9-d3999561f6e1</vt:lpwstr>
  </property>
  <property fmtid="{D5CDD505-2E9C-101B-9397-08002B2CF9AE}" pid="9" name="MSIP_Label_ae89be83-dae9-49b6-8424-217d9c4ddf5b_Tag">
    <vt:lpwstr>10, 0, 1, 1</vt:lpwstr>
  </property>
  <property fmtid="{D5CDD505-2E9C-101B-9397-08002B2CF9AE}" pid="10" name="PresentationFormat">
    <vt:lpwstr>Grand écran</vt:lpwstr>
  </property>
  <property fmtid="{D5CDD505-2E9C-101B-9397-08002B2CF9AE}" pid="11" name="Slides">
    <vt:i4>1</vt:i4>
  </property>
</Properties>
</file>