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9456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54C400-A51A-4CA4-9821-B404818C99E7}" v="3" dt="2026-10-18T13:14:12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by Sabine" userId="fd339903-a1b9-4083-be44-f5b1197529f4" providerId="ADAL" clId="{23BB2FEB-32FB-4F89-861D-B971D0F9AC1A}"/>
    <pc:docChg chg="modSld">
      <pc:chgData name="Suby Sabine" userId="fd339903-a1b9-4083-be44-f5b1197529f4" providerId="ADAL" clId="{23BB2FEB-32FB-4F89-861D-B971D0F9AC1A}" dt="2026-10-18T13:14:12.458" v="2" actId="767"/>
      <pc:docMkLst>
        <pc:docMk/>
      </pc:docMkLst>
      <pc:sldChg chg="addSp modSp">
        <pc:chgData name="Suby Sabine" userId="fd339903-a1b9-4083-be44-f5b1197529f4" providerId="ADAL" clId="{23BB2FEB-32FB-4F89-861D-B971D0F9AC1A}" dt="2026-10-18T13:14:12.458" v="2" actId="767"/>
        <pc:sldMkLst>
          <pc:docMk/>
          <pc:sldMk cId="543276458" sldId="256"/>
        </pc:sldMkLst>
        <pc:spChg chg="add mod">
          <ac:chgData name="Suby Sabine" userId="fd339903-a1b9-4083-be44-f5b1197529f4" providerId="ADAL" clId="{23BB2FEB-32FB-4F89-861D-B971D0F9AC1A}" dt="2026-10-18T13:14:12.458" v="2" actId="767"/>
          <ac:spMkLst>
            <pc:docMk/>
            <pc:sldMk cId="543276458" sldId="256"/>
            <ac:spMk id="4" creationId="{829CB466-6A83-A2ED-275A-516F8220D47C}"/>
          </ac:spMkLst>
        </pc:spChg>
        <pc:spChg chg="mod">
          <ac:chgData name="Suby Sabine" userId="fd339903-a1b9-4083-be44-f5b1197529f4" providerId="ADAL" clId="{23BB2FEB-32FB-4F89-861D-B971D0F9AC1A}" dt="2026-10-18T13:13:58.959" v="1"/>
          <ac:spMkLst>
            <pc:docMk/>
            <pc:sldMk cId="543276458" sldId="256"/>
            <ac:spMk id="10" creationId="{FCA192EF-A7C2-C0B2-EBB7-8413C07E375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2379F-1AC4-4A80-813B-831FCEA0434F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786313"/>
            <a:ext cx="5486400" cy="3916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85BFE-E447-4323-B349-FC2FEE7717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4093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21312B-F7BD-F969-2E35-B64F15A7B0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E5F9196-DBB8-F6F1-23A6-E722CE9A8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5A0F6-EEDF-40F2-B3D4-B459F7F40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301824-903F-D143-B46D-34C9DAFE4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198BE0-1F86-C9EF-38DC-E48280E7F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800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D141DC-F684-515B-9F81-F1E606F2D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AD8687-EAA8-D983-95C3-DFE636520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C04AE9-CFEF-FDD8-27A5-CB37ABE9A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004942-25EA-5DBE-BC7B-08CD2D656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CD0F68-0D9F-6E3F-C6A5-9E0B0E805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56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F93C79-CBAF-AA69-407D-FDCDF95B8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4A0C60-17B6-1169-0161-F1E4EC5EB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EA047C-FE52-BC0A-A3C8-766992965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E492E2-CB3E-578E-D3ED-257B256BB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26CE16-6B8E-0881-EB12-6127AE99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38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96ECAB-AFCA-4C3A-1D2E-E2AC124D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E39731-D6A6-5654-714B-FD9402A326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653A8C-535F-3095-A989-003CA2990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D65B5E-A329-D357-7C1C-B0376DF17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2D6B26-E067-BA79-232A-613265AB9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871F53-F19D-EB62-A821-E5F057650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992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813051-3CCF-A3DC-F9E1-DDE2DAA0E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441033-336F-6AA3-DD7A-029718453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F7A8C3-E41E-D7F3-3279-6634C629B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D6A9AE-EB8E-5712-6455-DEF755D738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23EB8C9-772E-5B44-6A18-6597A95F25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CB7B5FA-6637-86A5-EC3B-EDB460D0B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D563A4-1B3E-2921-0FE6-8F181CECC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CCADF73-D473-3BCB-005D-91A4F1224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65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E40709-5579-4A59-5897-09A279EB6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717F88D-216D-E110-E0A6-90F3F6CD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5012F6B-A844-A1F7-CE9F-36C5098DA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0643966-726C-AAE8-7059-A3635705A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07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4A07235-0E26-9C10-9DA9-0E313837A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A0638E6-3674-B83F-E0AA-3F1565A7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21662E-74EC-A6B5-0A2B-A85D88835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66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6AD80A-1568-6E98-653A-BEE416D77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4A28B-2B1E-9570-5F7A-D681D802C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94815C-B91D-B8B0-32D5-7C3417E440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F69739-98C3-565F-0183-2927CF1F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078C0B-AD24-45A2-6285-5AD39964B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34E6D6-9EDA-80A0-ACA5-FEAC9E7CB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46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793C0D-EA0A-5A7D-E42F-DE4BFA21B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1D4A0F6-8785-560B-363D-C348F832D9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7AD76F-2794-4426-651E-34C05FE40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066C68-7F81-1E61-EC22-4F9E271A4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F78BDE-5E28-089F-1B1B-D172DBD1E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B904B-A851-1194-BC81-BBFE8527E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53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964F74-4F4F-0737-4C65-8C59A2D34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A4E327E-FC5F-1536-1FF7-10B535575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92A17E-973F-55E4-8BDE-1BAC84E71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3265A-0018-90FA-478A-55887EF52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AC4093-1EDA-4D08-6B54-F4C9D5631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565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D340CE-5BCB-35E3-4025-6C5CE65F2D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2D04AD2-AB00-0483-87BF-AF099A758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72E4CA-5978-AFD8-A69C-9D432B01A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284F67-F968-44B8-8300-6BF583A6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8CE4DE-8989-B747-276F-59F8ACC9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234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D6A6D71-0BCE-017A-BEC8-57142BCF6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79A945-028F-D23D-4E30-BD4505718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522F5A-CD50-C987-B498-ACFE193DD2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37F5A3-0435-427E-83BF-AB6E2CC4F5D5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AF5B5B-90FD-B87E-5732-80A7C1F9B8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0985FC-BF99-8915-81E7-913887B64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A38051-8AAA-43A2-84C7-53703EDE30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98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7B1BD-7502-5816-177E-3A08D49B1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3280"/>
            <a:ext cx="9144000" cy="833875"/>
          </a:xfrm>
        </p:spPr>
        <p:txBody>
          <a:bodyPr>
            <a:normAutofit/>
          </a:bodyPr>
          <a:lstStyle/>
          <a:p>
            <a:r>
              <a:rPr lang="fr-FR" sz="3200" dirty="0">
                <a:latin typeface="Montserrat" pitchFamily="2" charset="0"/>
              </a:rPr>
              <a:t>PROGRAMME DES VACANCES OCTOBRE</a:t>
            </a:r>
          </a:p>
        </p:txBody>
      </p:sp>
      <p:sp useBgFill="1">
        <p:nvSpPr>
          <p:cNvPr id="3" name="Sous-titre 2">
            <a:extLst>
              <a:ext uri="{FF2B5EF4-FFF2-40B4-BE49-F238E27FC236}">
                <a16:creationId xmlns:a16="http://schemas.microsoft.com/office/drawing/2014/main" id="{EB926DB3-8796-11EC-57B6-A81E57D6C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793" y="1349828"/>
            <a:ext cx="5765073" cy="5167587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ü"/>
            </a:pPr>
            <a:endParaRPr lang="fr-FR" sz="1400" b="1" dirty="0">
              <a:latin typeface="Montserrat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fr-FR" sz="1400" b="1" dirty="0">
              <a:latin typeface="Montserrat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fr-FR" sz="1400" b="1" dirty="0">
                <a:latin typeface="Montserrat" pitchFamily="2" charset="0"/>
              </a:rPr>
              <a:t>DU LUNDI 19 OCTOBRE AU VENDREDI 23 OCTOBRE :</a:t>
            </a:r>
          </a:p>
          <a:p>
            <a:pPr algn="l"/>
            <a:endParaRPr lang="fr-FR" sz="1400" b="1" dirty="0">
              <a:latin typeface="Montserrat" pitchFamily="2" charset="0"/>
            </a:endParaRP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fr-FR" sz="1400" b="1" dirty="0">
                <a:latin typeface="Montserrat" pitchFamily="2" charset="0"/>
              </a:rPr>
              <a:t>9h  –  12h :  débutant / intermédiaire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fr-FR" sz="1400" b="1" dirty="0">
                <a:latin typeface="Montserrat" pitchFamily="2" charset="0"/>
              </a:rPr>
              <a:t>14h00 – 17h00 : intermédiaire/ confirmé</a:t>
            </a:r>
          </a:p>
          <a:p>
            <a:pPr lvl="1" algn="l"/>
            <a:endParaRPr lang="fr-FR" sz="1400" b="1" dirty="0">
              <a:latin typeface="Montserrat" pitchFamily="2" charset="0"/>
            </a:endParaRPr>
          </a:p>
          <a:p>
            <a:pPr marL="742950" lvl="1" indent="-285750" algn="l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50€ le cours / 200 € la semaine avec moto perso</a:t>
            </a:r>
          </a:p>
          <a:p>
            <a:pPr marL="742950" lvl="1" indent="-285750" algn="l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90 € le cours / 360€ la semaine avec location de moto + équipement complet</a:t>
            </a:r>
          </a:p>
          <a:p>
            <a:pPr lvl="1" algn="l"/>
            <a:endParaRPr lang="fr-FR" sz="1400" b="1" dirty="0">
              <a:latin typeface="Montserrat" pitchFamily="2" charset="0"/>
            </a:endParaRPr>
          </a:p>
          <a:p>
            <a:pPr marL="742950" lvl="1" indent="-285750" algn="l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Au programme :</a:t>
            </a:r>
          </a:p>
          <a:p>
            <a:pPr marL="1200150" lvl="2" indent="-285750" algn="l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Cours moto</a:t>
            </a:r>
          </a:p>
          <a:p>
            <a:pPr marL="1200150" lvl="2" indent="-285750" algn="l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Apprentissage théorique</a:t>
            </a:r>
          </a:p>
          <a:p>
            <a:pPr marL="1200150" lvl="2" indent="-285750" algn="l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Atelier mécanique</a:t>
            </a:r>
          </a:p>
          <a:p>
            <a:pPr marL="1200150" lvl="2" indent="-285750" algn="l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Roulage libre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fr-FR" sz="1400" b="1" dirty="0">
              <a:latin typeface="Montserrat" pitchFamily="2" charset="0"/>
            </a:endParaRPr>
          </a:p>
          <a:p>
            <a:pPr algn="l"/>
            <a:endParaRPr lang="fr-FR" sz="1600" b="1" dirty="0">
              <a:latin typeface="Montserrat" pitchFamily="2" charset="0"/>
            </a:endParaRPr>
          </a:p>
          <a:p>
            <a:pPr algn="l"/>
            <a:endParaRPr lang="fr-FR" sz="1600" b="1" dirty="0">
              <a:latin typeface="Montserrat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fr-FR" sz="1800" b="1" dirty="0">
              <a:latin typeface="Montserrat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fr-FR" sz="1300" b="1" dirty="0">
              <a:latin typeface="Montserrat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A192EF-A7C2-C0B2-EBB7-8413C07E3753}"/>
              </a:ext>
            </a:extLst>
          </p:cNvPr>
          <p:cNvSpPr txBox="1"/>
          <p:nvPr/>
        </p:nvSpPr>
        <p:spPr>
          <a:xfrm>
            <a:off x="6176136" y="1777666"/>
            <a:ext cx="584169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1400" b="1" dirty="0">
              <a:latin typeface="Montserrat" pitchFamily="2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fr-FR" sz="1400" b="1" dirty="0">
                <a:latin typeface="Montserrat" pitchFamily="2" charset="0"/>
              </a:rPr>
              <a:t>DU LUNDI 26 OCTOBRE AU VENDREDI 30 OCTOBRE :</a:t>
            </a:r>
          </a:p>
          <a:p>
            <a:pPr algn="l"/>
            <a:endParaRPr lang="fr-FR" sz="1400" b="1" dirty="0">
              <a:latin typeface="Montserrat" pitchFamily="2" charset="0"/>
            </a:endParaRPr>
          </a:p>
          <a:p>
            <a:pPr algn="l"/>
            <a:endParaRPr lang="fr-FR" sz="1400" b="1" dirty="0">
              <a:latin typeface="Montserrat" pitchFamily="2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b="1" dirty="0">
                <a:latin typeface="Montserrat" pitchFamily="2" charset="0"/>
              </a:rPr>
              <a:t>9h  –  12h : intermédiaire/ confirmé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b="1" dirty="0">
                <a:latin typeface="Montserrat" pitchFamily="2" charset="0"/>
              </a:rPr>
              <a:t>14h00 – 17h00 : débutant / intermédiaire</a:t>
            </a:r>
          </a:p>
          <a:p>
            <a:pPr lvl="1"/>
            <a:endParaRPr lang="fr-FR" sz="1400" b="1" dirty="0">
              <a:latin typeface="Montserrat" pitchFamily="2" charset="0"/>
            </a:endParaRPr>
          </a:p>
          <a:p>
            <a:pPr marL="742950" lvl="1" indent="-285750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50€ le cours / 200 € la semaine avec moto perso</a:t>
            </a:r>
          </a:p>
          <a:p>
            <a:pPr marL="742950" lvl="1" indent="-285750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90 € le cours / 360€ la semaine avec location de moto + équipement complet</a:t>
            </a:r>
          </a:p>
          <a:p>
            <a:pPr lvl="1"/>
            <a:endParaRPr lang="fr-FR" sz="1400" b="1" dirty="0">
              <a:latin typeface="Montserrat" pitchFamily="2" charset="0"/>
            </a:endParaRPr>
          </a:p>
          <a:p>
            <a:pPr marL="742950" lvl="1" indent="-285750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Au programme :</a:t>
            </a:r>
          </a:p>
          <a:p>
            <a:pPr marL="1200150" lvl="2" indent="-285750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Cours moto</a:t>
            </a:r>
          </a:p>
          <a:p>
            <a:pPr marL="1200150" lvl="2" indent="-285750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Apprentissage théorique</a:t>
            </a:r>
          </a:p>
          <a:p>
            <a:pPr marL="1200150" lvl="2" indent="-285750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Atelier mécanique</a:t>
            </a:r>
          </a:p>
          <a:p>
            <a:pPr marL="1200150" lvl="2" indent="-285750">
              <a:buFont typeface="Symbol" panose="05050102010706020507" pitchFamily="18" charset="2"/>
              <a:buChar char="Þ"/>
            </a:pPr>
            <a:r>
              <a:rPr lang="fr-FR" sz="1400" b="1" dirty="0">
                <a:latin typeface="Montserrat" pitchFamily="2" charset="0"/>
              </a:rPr>
              <a:t>Roulage libre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endParaRPr lang="fr-FR" sz="1400" b="1" dirty="0">
              <a:latin typeface="Montserrat" pitchFamily="2" charset="0"/>
            </a:endParaRPr>
          </a:p>
          <a:p>
            <a:pPr algn="l"/>
            <a:endParaRPr lang="fr-FR" sz="1400" b="1" dirty="0">
              <a:latin typeface="Montserrat" pitchFamily="2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0300B0C-A1BA-48BA-2239-51DFA473963C}"/>
              </a:ext>
            </a:extLst>
          </p:cNvPr>
          <p:cNvCxnSpPr/>
          <p:nvPr/>
        </p:nvCxnSpPr>
        <p:spPr>
          <a:xfrm>
            <a:off x="6021459" y="1485214"/>
            <a:ext cx="0" cy="45552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829CB466-6A83-A2ED-275A-516F8220D47C}"/>
              </a:ext>
            </a:extLst>
          </p:cNvPr>
          <p:cNvSpPr txBox="1"/>
          <p:nvPr/>
        </p:nvSpPr>
        <p:spPr>
          <a:xfrm>
            <a:off x="3133329" y="6125329"/>
            <a:ext cx="7290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Vous avez un doute sur le groupe de votre enfant, contactez nous</a:t>
            </a:r>
          </a:p>
          <a:p>
            <a:r>
              <a:rPr lang="fr-FR" b="1" dirty="0">
                <a:solidFill>
                  <a:srgbClr val="FF0000"/>
                </a:solidFill>
              </a:rPr>
              <a:t>L'âge et le niveau sont pris en compte pour déterminer le groupe  </a:t>
            </a:r>
          </a:p>
        </p:txBody>
      </p:sp>
    </p:spTree>
    <p:extLst>
      <p:ext uri="{BB962C8B-B14F-4D97-AF65-F5344CB8AC3E}">
        <p14:creationId xmlns:p14="http://schemas.microsoft.com/office/powerpoint/2010/main" val="5432764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153</Words>
  <Application>Microsoft Office PowerPoint</Application>
  <PresentationFormat>Grand écran</PresentationFormat>
  <Paragraphs>36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Courier New</vt:lpstr>
      <vt:lpstr>Montserrat</vt:lpstr>
      <vt:lpstr>Symbol</vt:lpstr>
      <vt:lpstr>Wingdings</vt:lpstr>
      <vt:lpstr>Thème Office</vt:lpstr>
      <vt:lpstr>PROGRAMME DES VACANCES OCTOBRE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Suby Sabine</dc:creator>
  <cp:lastModifiedBy>Suby Sabine</cp:lastModifiedBy>
  <cp:revision>2</cp:revision>
  <cp:lastPrinted>2026-09-16T19:56:11Z</cp:lastPrinted>
  <dcterms:created xsi:type="dcterms:W3CDTF">2026-08-17T17:04:36Z</dcterms:created>
  <dcterms:modified xsi:type="dcterms:W3CDTF">2026-10-18T13:15:24Z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e89be83-dae9-49b6-8424-217d9c4ddf5b_Enabled">
    <vt:lpwstr>true</vt:lpwstr>
  </property>
  <property fmtid="{D5CDD505-2E9C-101B-9397-08002B2CF9AE}" pid="3" name="MSIP_Label_ae89be83-dae9-49b6-8424-217d9c4ddf5b_SetDate">
    <vt:lpwstr>2026-08-17T17:18:34Z</vt:lpwstr>
  </property>
  <property fmtid="{D5CDD505-2E9C-101B-9397-08002B2CF9AE}" pid="4" name="MSIP_Label_ae89be83-dae9-49b6-8424-217d9c4ddf5b_Method">
    <vt:lpwstr>Privileged</vt:lpwstr>
  </property>
  <property fmtid="{D5CDD505-2E9C-101B-9397-08002B2CF9AE}" pid="5" name="MSIP_Label_ae89be83-dae9-49b6-8424-217d9c4ddf5b_Name">
    <vt:lpwstr>Public</vt:lpwstr>
  </property>
  <property fmtid="{D5CDD505-2E9C-101B-9397-08002B2CF9AE}" pid="6" name="MSIP_Label_ae89be83-dae9-49b6-8424-217d9c4ddf5b_SiteId">
    <vt:lpwstr>1e16d042-6a00-4967-aff9-d3999561f6e1</vt:lpwstr>
  </property>
  <property fmtid="{D5CDD505-2E9C-101B-9397-08002B2CF9AE}" pid="7" name="MSIP_Label_ae89be83-dae9-49b6-8424-217d9c4ddf5b_ActionId">
    <vt:lpwstr>60d3815a-7aa0-43dc-9a46-37b277b02300</vt:lpwstr>
  </property>
  <property fmtid="{D5CDD505-2E9C-101B-9397-08002B2CF9AE}" pid="8" name="MSIP_Label_ae89be83-dae9-49b6-8424-217d9c4ddf5b_ContentBits">
    <vt:lpwstr>0</vt:lpwstr>
  </property>
  <property fmtid="{D5CDD505-2E9C-101B-9397-08002B2CF9AE}" pid="9" name="MSIP_Label_ae89be83-dae9-49b6-8424-217d9c4ddf5b_Tag">
    <vt:lpwstr>10, 0, 1, 1</vt:lpwstr>
  </property>
</Properties>
</file>