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77" d="100"/>
          <a:sy n="77" d="100"/>
        </p:scale>
        <p:origin x="58" y="36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uby Sabine" userId="fd339903-a1b9-4083-be44-f5b1197529f4" providerId="ADAL" clId="{23BB2FEB-32FB-4F89-861D-B971D0F9AC1A}"/>
    <pc:docChg chg="custSel modSld">
      <pc:chgData name="Suby Sabine" userId="fd339903-a1b9-4083-be44-f5b1197529f4" providerId="ADAL" clId="{23BB2FEB-32FB-4F89-861D-B971D0F9AC1A}" dt="2026-05-10T14:47:17.335" v="140" actId="1076"/>
      <pc:docMkLst>
        <pc:docMk/>
      </pc:docMkLst>
      <pc:sldChg chg="addSp delSp modSp mod">
        <pc:chgData name="Suby Sabine" userId="fd339903-a1b9-4083-be44-f5b1197529f4" providerId="ADAL" clId="{23BB2FEB-32FB-4F89-861D-B971D0F9AC1A}" dt="2026-05-10T14:47:17.335" v="140" actId="1076"/>
        <pc:sldMkLst>
          <pc:docMk/>
          <pc:sldMk cId="4198389855" sldId="256"/>
        </pc:sldMkLst>
        <pc:spChg chg="mod">
          <ac:chgData name="Suby Sabine" userId="fd339903-a1b9-4083-be44-f5b1197529f4" providerId="ADAL" clId="{23BB2FEB-32FB-4F89-861D-B971D0F9AC1A}" dt="2026-05-10T14:47:17.335" v="140" actId="1076"/>
          <ac:spMkLst>
            <pc:docMk/>
            <pc:sldMk cId="4198389855" sldId="256"/>
            <ac:spMk id="3" creationId="{C9817A15-DF94-E681-399C-C064A4729AED}"/>
          </ac:spMkLst>
        </pc:spChg>
        <pc:spChg chg="add del mod">
          <ac:chgData name="Suby Sabine" userId="fd339903-a1b9-4083-be44-f5b1197529f4" providerId="ADAL" clId="{23BB2FEB-32FB-4F89-861D-B971D0F9AC1A}" dt="2026-05-10T14:43:46.575" v="20" actId="478"/>
          <ac:spMkLst>
            <pc:docMk/>
            <pc:sldMk cId="4198389855" sldId="256"/>
            <ac:spMk id="4" creationId="{F01352B4-0247-731E-6E39-F43627F35436}"/>
          </ac:spMkLst>
        </pc:spChg>
        <pc:spChg chg="del">
          <ac:chgData name="Suby Sabine" userId="fd339903-a1b9-4083-be44-f5b1197529f4" providerId="ADAL" clId="{23BB2FEB-32FB-4F89-861D-B971D0F9AC1A}" dt="2026-05-10T14:47:03.615" v="138" actId="478"/>
          <ac:spMkLst>
            <pc:docMk/>
            <pc:sldMk cId="4198389855" sldId="256"/>
            <ac:spMk id="6" creationId="{825B6083-BD16-CC6E-9649-E4BFFEDB0DA7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6CD48CB9-273D-C2CD-900F-24BF852FBB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09C5C81-BC75-4683-76D5-0E98D41BB23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2ADAD0-6A5B-4D26-99AE-623628D6E929}" type="datetimeFigureOut">
              <a:rPr lang="fr-FR" smtClean="0"/>
              <a:t>10/05/2026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84B832F-DE97-3DE4-4DA0-C7A29352D07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2434A3B-2146-09ED-A553-D89BC57C399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A2E5E0-D9CD-4FAF-99C2-68F43610E1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572335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FBA386-3E17-4BF5-914F-D8F52B833536}" type="datetimeFigureOut">
              <a:rPr lang="fr-FR" smtClean="0"/>
              <a:t>10/05/2026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11AE69-4140-4A5C-A0B9-979D044222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3753782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B66D9A-5461-C22F-E630-67A92F057A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87FF567-BAF8-F261-41E4-C958AB4AE6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0EE62B6-EC0A-5536-F53E-87150BC85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87FAB-3663-43D7-937F-D1FF66912752}" type="datetimeFigureOut">
              <a:rPr lang="fr-FR" smtClean="0"/>
              <a:t>10/05/2026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75BABD6-BBEA-C64D-EF9A-5688DD73F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42F25F2-FD90-3F37-DFAD-38F6A6518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34FB0-72F7-4871-94CC-91305F6328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6530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B47375D-1DCA-F230-87E0-BC5597F76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4D9AF5D-68AF-45A7-7AD7-74F3AF885B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F40ABE6-1008-595D-DF91-772C6A215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87FAB-3663-43D7-937F-D1FF66912752}" type="datetimeFigureOut">
              <a:rPr lang="fr-FR" smtClean="0"/>
              <a:t>10/05/2026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8A2436A-7360-044C-8F85-59235F318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9B5399F-FC78-89BB-E24A-42D777324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34FB0-72F7-4871-94CC-91305F6328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4141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61B331F2-7D66-CCFE-4F09-D6550BE211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6515EF2-80A6-13D7-5CD5-9562D02A43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93806D9-95F9-48ED-6356-5F2044B407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87FAB-3663-43D7-937F-D1FF66912752}" type="datetimeFigureOut">
              <a:rPr lang="fr-FR" smtClean="0"/>
              <a:t>10/05/2026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C7D7E08-8B45-9505-5C46-464A4C927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00441C6-26FE-918F-55B1-317DB3808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34FB0-72F7-4871-94CC-91305F6328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9318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717C90E-56CC-C148-7BC5-F2A5CA433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5E2EF13-896A-81CA-1560-85A6193E70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A41F5DD-2861-C982-3816-0CC7E5E44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87FAB-3663-43D7-937F-D1FF66912752}" type="datetimeFigureOut">
              <a:rPr lang="fr-FR" smtClean="0"/>
              <a:t>10/05/2026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A6CD747-5CB8-72EC-7FA0-E3E7E42A3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0735B5F-36FA-D295-A310-BD61EB9F2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34FB0-72F7-4871-94CC-91305F6328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4823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446D55C-A822-0D94-72A2-1320A5EFA2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6717378-3360-CF0F-212B-2D16DA6CB3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119479F-58B1-6FE7-A2E2-9613A666A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87FAB-3663-43D7-937F-D1FF66912752}" type="datetimeFigureOut">
              <a:rPr lang="fr-FR" smtClean="0"/>
              <a:t>10/05/2026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0CAD981-471C-7F3F-2C59-509C38FD6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AE01782-DDDE-DBE1-F934-7C28CD9E1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34FB0-72F7-4871-94CC-91305F6328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2536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C238973-C90C-B9C0-4ACF-733481E82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CBE484F-C1A7-A1E6-F4B5-5A6E7DAFA9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960674E-76D8-4945-A3BC-AE116B85AB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2BFE24E-C8EC-0AFF-2FC7-EE77E6227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87FAB-3663-43D7-937F-D1FF66912752}" type="datetimeFigureOut">
              <a:rPr lang="fr-FR" smtClean="0"/>
              <a:t>10/05/2026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DA58317-95B0-398F-4045-D16969E76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78913D8-1461-0A59-F9EE-F40365732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34FB0-72F7-4871-94CC-91305F6328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2272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7AEAAD8-BA86-E5DA-0CE7-0838EAF19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357CFEB-F7F5-273D-80E7-64B2699129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0E8994F-F25D-F032-AA92-5C04BE4D4B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928B144C-1D33-8406-2C85-CF8D64BDDB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20A50F1E-965D-72E4-288E-DDF1468322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F54A1F5-3C1A-982E-AAFB-017D98CFAA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87FAB-3663-43D7-937F-D1FF66912752}" type="datetimeFigureOut">
              <a:rPr lang="fr-FR" smtClean="0"/>
              <a:t>10/05/2026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7FC8452-CAB3-7B2D-C0EC-B8C16D852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DBE07D4D-67A5-301D-005C-200689C34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34FB0-72F7-4871-94CC-91305F6328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2188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24CE576-23CA-7612-64DB-B80E179B9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6D879B6-5294-8993-A1FA-6A99E5767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87FAB-3663-43D7-937F-D1FF66912752}" type="datetimeFigureOut">
              <a:rPr lang="fr-FR" smtClean="0"/>
              <a:t>10/05/2026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E2C2E03-9354-9474-3629-C2779F8E0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DFC2E84-48F8-CD46-D72C-828282E97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34FB0-72F7-4871-94CC-91305F6328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0346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4CC70617-7DCF-AD5A-2A75-73A3AC887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87FAB-3663-43D7-937F-D1FF66912752}" type="datetimeFigureOut">
              <a:rPr lang="fr-FR" smtClean="0"/>
              <a:t>10/05/2026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1AB0118-AEE2-A5F3-9D33-18122CB6C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EF7C2BC-FE33-CD98-351A-C3CDB026C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34FB0-72F7-4871-94CC-91305F6328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2221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50C0045-AA40-5153-B79B-71466A825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680293F-25B2-0DB6-A5D4-1DAC24F4DB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C801F75-1437-A7FA-0EB5-A25CFE1735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65655A9-52DB-11F4-EA19-02DB63684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87FAB-3663-43D7-937F-D1FF66912752}" type="datetimeFigureOut">
              <a:rPr lang="fr-FR" smtClean="0"/>
              <a:t>10/05/2026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D23FA44-F824-7B72-FA54-9A8D57375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7C5FB53-9A1A-BEF4-BC05-74DF18B17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34FB0-72F7-4871-94CC-91305F6328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1502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263FDB4-4CE0-5D5D-84CC-28E43EE5E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57166C58-7C94-770D-5531-76237194B0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6745568-C621-9A78-E63A-CA2D36A13D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A950D9A-FAFD-6565-FADC-E4F712352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87FAB-3663-43D7-937F-D1FF66912752}" type="datetimeFigureOut">
              <a:rPr lang="fr-FR" smtClean="0"/>
              <a:t>10/05/2026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25BE974-0768-9A07-9CB0-DF96366AD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09AE31A-C0E1-2246-66DA-2B5872A0A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34FB0-72F7-4871-94CC-91305F6328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5157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52FD263-0904-77C5-7C84-0CCBA09FE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AAFD4E3-3F8D-E107-83B6-A736913485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4F6377E-29AC-8927-8570-907FA2579C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2787FAB-3663-43D7-937F-D1FF66912752}" type="datetimeFigureOut">
              <a:rPr lang="fr-FR" smtClean="0"/>
              <a:t>10/05/2026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34B127C-6EC6-24A0-BE1D-02F5B09011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100FB61-CD79-03D5-416A-7208745CCB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BC34FB0-72F7-4871-94CC-91305F632835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DA7E734E-8B37-F524-AC81-4605E9853052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5748338" y="6642100"/>
            <a:ext cx="720725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fr-FR" sz="1000">
                <a:solidFill>
                  <a:srgbClr val="000000">
                    <a:alpha val="50000"/>
                  </a:srgbClr>
                </a:solidFill>
                <a:latin typeface="Aptos" panose="020B0004020202020204" pitchFamily="34" charset="0"/>
              </a:rPr>
              <a:t>C2-Restreint</a:t>
            </a:r>
          </a:p>
        </p:txBody>
      </p:sp>
    </p:spTree>
    <p:extLst>
      <p:ext uri="{BB962C8B-B14F-4D97-AF65-F5344CB8AC3E}">
        <p14:creationId xmlns:p14="http://schemas.microsoft.com/office/powerpoint/2010/main" val="2952163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75000"/>
                <a:lumOff val="25000"/>
              </a:schemeClr>
            </a:gs>
            <a:gs pos="39000">
              <a:schemeClr val="bg1"/>
            </a:gs>
            <a:gs pos="56000">
              <a:schemeClr val="bg1"/>
            </a:gs>
            <a:gs pos="83000">
              <a:srgbClr val="FF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423A5F47-0DC0-0A9E-831A-617200597128}"/>
              </a:ext>
            </a:extLst>
          </p:cNvPr>
          <p:cNvSpPr/>
          <p:nvPr/>
        </p:nvSpPr>
        <p:spPr>
          <a:xfrm>
            <a:off x="7406404" y="2057400"/>
            <a:ext cx="4428576" cy="91440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9B535A5-35C7-8148-AA1D-AEE8ECB9D6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95040" y="152400"/>
            <a:ext cx="8097520" cy="762000"/>
          </a:xfrm>
        </p:spPr>
        <p:txBody>
          <a:bodyPr>
            <a:normAutofit fontScale="90000"/>
          </a:bodyPr>
          <a:lstStyle/>
          <a:p>
            <a:r>
              <a:rPr lang="fr-FR" sz="4000" b="1" dirty="0">
                <a:latin typeface="Amasis MT Pro Black" panose="02040A04050005020304" pitchFamily="18" charset="0"/>
              </a:rPr>
              <a:t>Programme du 11 au 17 mai 2026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9817A15-DF94-E681-399C-C064A4729A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2809" y="2522289"/>
            <a:ext cx="9144000" cy="4119562"/>
          </a:xfrm>
        </p:spPr>
        <p:txBody>
          <a:bodyPr>
            <a:normAutofit fontScale="85000" lnSpcReduction="20000"/>
          </a:bodyPr>
          <a:lstStyle/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fr-FR" dirty="0"/>
              <a:t>Mercredi 15 mai :</a:t>
            </a:r>
          </a:p>
          <a:p>
            <a:pPr marL="800100" lvl="1" indent="-342900" algn="l">
              <a:buFont typeface="Wingdings" panose="05000000000000000000" pitchFamily="2" charset="2"/>
              <a:buChar char="ü"/>
            </a:pPr>
            <a:r>
              <a:rPr lang="fr-FR" dirty="0"/>
              <a:t>10h00 – 12h30 : cours initiés  jusqu’à 11 ans</a:t>
            </a:r>
          </a:p>
          <a:p>
            <a:pPr marL="800100" lvl="1" indent="-342900" algn="l">
              <a:buFont typeface="Wingdings" panose="05000000000000000000" pitchFamily="2" charset="2"/>
              <a:buChar char="ü"/>
            </a:pPr>
            <a:r>
              <a:rPr lang="fr-FR" dirty="0"/>
              <a:t>14h30 – 17h : cours initiés partir de 10 ans</a:t>
            </a:r>
          </a:p>
          <a:p>
            <a:pPr lvl="1" algn="l"/>
            <a:endParaRPr lang="fr-FR" dirty="0"/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fr-FR" dirty="0"/>
              <a:t>Jeudi 14 mai : </a:t>
            </a:r>
          </a:p>
          <a:p>
            <a:pPr marL="800100" lvl="1" indent="-342900" algn="l">
              <a:buFont typeface="Wingdings" panose="05000000000000000000" pitchFamily="2" charset="2"/>
              <a:buChar char="ü"/>
            </a:pPr>
            <a:r>
              <a:rPr lang="fr-FR" dirty="0"/>
              <a:t>14h – 17h : roulage libre</a:t>
            </a:r>
          </a:p>
          <a:p>
            <a:pPr algn="l"/>
            <a:endParaRPr lang="fr-FR" sz="1400" dirty="0"/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fr-FR" dirty="0"/>
              <a:t>Samedi 16 mai :</a:t>
            </a:r>
          </a:p>
          <a:p>
            <a:pPr marL="800100" lvl="1" indent="-342900" algn="l">
              <a:buFont typeface="Wingdings" panose="05000000000000000000" pitchFamily="2" charset="2"/>
              <a:buChar char="ü"/>
            </a:pPr>
            <a:r>
              <a:rPr lang="fr-FR" dirty="0"/>
              <a:t>10h – 12h : cours initiés 10/15 ans</a:t>
            </a:r>
          </a:p>
          <a:p>
            <a:pPr marL="800100" lvl="1" indent="-342900" algn="l">
              <a:buFont typeface="Wingdings" panose="05000000000000000000" pitchFamily="2" charset="2"/>
              <a:buChar char="ü"/>
            </a:pPr>
            <a:r>
              <a:rPr lang="fr-FR" dirty="0"/>
              <a:t>14h – 17h : roulage libre</a:t>
            </a:r>
          </a:p>
          <a:p>
            <a:pPr algn="l"/>
            <a:endParaRPr lang="fr-FR" sz="1400" dirty="0"/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fr-FR" dirty="0"/>
              <a:t>Dimanche 17 mai :</a:t>
            </a:r>
          </a:p>
          <a:p>
            <a:pPr marL="800100" lvl="1" indent="-342900" algn="l">
              <a:buFont typeface="Wingdings" panose="05000000000000000000" pitchFamily="2" charset="2"/>
              <a:buChar char="ü"/>
            </a:pPr>
            <a:r>
              <a:rPr lang="fr-FR" dirty="0"/>
              <a:t>9h30 – 10h30 : découverte et première fois</a:t>
            </a:r>
          </a:p>
          <a:p>
            <a:pPr marL="800100" lvl="1" indent="-342900" algn="l">
              <a:buFont typeface="Wingdings" panose="05000000000000000000" pitchFamily="2" charset="2"/>
              <a:buChar char="ü"/>
            </a:pPr>
            <a:r>
              <a:rPr lang="fr-FR" dirty="0"/>
              <a:t>11h – 12h : cours débutants et initiés 5/9 ans</a:t>
            </a:r>
          </a:p>
          <a:p>
            <a:pPr marL="800100" lvl="1" indent="-342900" algn="l">
              <a:buFont typeface="Wingdings" panose="05000000000000000000" pitchFamily="2" charset="2"/>
              <a:buChar char="ü"/>
            </a:pPr>
            <a:r>
              <a:rPr lang="fr-FR" dirty="0"/>
              <a:t>14h – 17h : roulage libre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A67DE6F-439E-FD35-AA21-44FAA083D2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397760" cy="239776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71F7397B-27A6-84FA-F8A2-EA08C00039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3983" y="4029740"/>
            <a:ext cx="5028017" cy="2828260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59B40687-EAAE-999C-74B7-1DFCFD94126E}"/>
              </a:ext>
            </a:extLst>
          </p:cNvPr>
          <p:cNvSpPr txBox="1"/>
          <p:nvPr/>
        </p:nvSpPr>
        <p:spPr>
          <a:xfrm>
            <a:off x="7406404" y="2181929"/>
            <a:ext cx="45431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Licence FFM ou assurance à la journée OBLIGATOIRE pour le roulage libre</a:t>
            </a:r>
          </a:p>
        </p:txBody>
      </p:sp>
    </p:spTree>
    <p:extLst>
      <p:ext uri="{BB962C8B-B14F-4D97-AF65-F5344CB8AC3E}">
        <p14:creationId xmlns:p14="http://schemas.microsoft.com/office/powerpoint/2010/main" val="419838985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98</Words>
  <Application>Microsoft Office PowerPoint</Application>
  <PresentationFormat>Grand écran</PresentationFormat>
  <Paragraphs>17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7" baseType="lpstr">
      <vt:lpstr>Amasis MT Pro Black</vt:lpstr>
      <vt:lpstr>Aptos</vt:lpstr>
      <vt:lpstr>Aptos Display</vt:lpstr>
      <vt:lpstr>Arial</vt:lpstr>
      <vt:lpstr>Wingdings</vt:lpstr>
      <vt:lpstr>Thème Office</vt:lpstr>
      <vt:lpstr>Programme du 11 au 17 mai 2026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Suby Sabine</dc:creator>
  <cp:lastModifiedBy>Suby Sabine</cp:lastModifiedBy>
  <cp:revision>1</cp:revision>
  <dcterms:created xsi:type="dcterms:W3CDTF">2026-05-10T13:54:44Z</dcterms:created>
  <dcterms:modified xsi:type="dcterms:W3CDTF">2026-05-10T14:47:57Z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c5cf2ec6-4497-44b2-b48b-602e00e1f625_Enabled">
    <vt:lpwstr>true</vt:lpwstr>
  </property>
  <property fmtid="{D5CDD505-2E9C-101B-9397-08002B2CF9AE}" pid="3" name="MSIP_Label_c5cf2ec6-4497-44b2-b48b-602e00e1f625_SetDate">
    <vt:lpwstr>2026-05-10T14:08:11Z</vt:lpwstr>
  </property>
  <property fmtid="{D5CDD505-2E9C-101B-9397-08002B2CF9AE}" pid="4" name="MSIP_Label_c5cf2ec6-4497-44b2-b48b-602e00e1f625_Method">
    <vt:lpwstr>Standard</vt:lpwstr>
  </property>
  <property fmtid="{D5CDD505-2E9C-101B-9397-08002B2CF9AE}" pid="5" name="MSIP_Label_c5cf2ec6-4497-44b2-b48b-602e00e1f625_Name">
    <vt:lpwstr>Restreint</vt:lpwstr>
  </property>
  <property fmtid="{D5CDD505-2E9C-101B-9397-08002B2CF9AE}" pid="6" name="MSIP_Label_c5cf2ec6-4497-44b2-b48b-602e00e1f625_SiteId">
    <vt:lpwstr>1e16d042-6a00-4967-aff9-d3999561f6e1</vt:lpwstr>
  </property>
  <property fmtid="{D5CDD505-2E9C-101B-9397-08002B2CF9AE}" pid="7" name="MSIP_Label_c5cf2ec6-4497-44b2-b48b-602e00e1f625_ActionId">
    <vt:lpwstr>af7b3e38-d3de-4528-ba34-35330c440f88</vt:lpwstr>
  </property>
  <property fmtid="{D5CDD505-2E9C-101B-9397-08002B2CF9AE}" pid="8" name="MSIP_Label_c5cf2ec6-4497-44b2-b48b-602e00e1f625_ContentBits">
    <vt:lpwstr>2</vt:lpwstr>
  </property>
  <property fmtid="{D5CDD505-2E9C-101B-9397-08002B2CF9AE}" pid="9" name="MSIP_Label_c5cf2ec6-4497-44b2-b48b-602e00e1f625_Tag">
    <vt:lpwstr>10, 3, 0, 1</vt:lpwstr>
  </property>
  <property fmtid="{D5CDD505-2E9C-101B-9397-08002B2CF9AE}" pid="10" name="ClassificationContentMarkingFooterLocations">
    <vt:lpwstr>Thème Office:8</vt:lpwstr>
  </property>
  <property fmtid="{D5CDD505-2E9C-101B-9397-08002B2CF9AE}" pid="11" name="ClassificationContentMarkingFooterText">
    <vt:lpwstr>C2-Restreint</vt:lpwstr>
  </property>
</Properties>
</file>